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hewy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41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DF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4350" y="583553"/>
            <a:ext cx="17259300" cy="9258300"/>
            <a:chOff x="0" y="0"/>
            <a:chExt cx="4545659" cy="243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45659" cy="2438400"/>
            </a:xfrm>
            <a:custGeom>
              <a:avLst/>
              <a:gdLst/>
              <a:ahLst/>
              <a:cxnLst/>
              <a:rect l="l" t="t" r="r" b="b"/>
              <a:pathLst>
                <a:path w="4545659" h="2438400">
                  <a:moveTo>
                    <a:pt x="18391" y="0"/>
                  </a:moveTo>
                  <a:lnTo>
                    <a:pt x="4527268" y="0"/>
                  </a:lnTo>
                  <a:cubicBezTo>
                    <a:pt x="4532146" y="0"/>
                    <a:pt x="4536824" y="1938"/>
                    <a:pt x="4540273" y="5387"/>
                  </a:cubicBezTo>
                  <a:cubicBezTo>
                    <a:pt x="4543722" y="8836"/>
                    <a:pt x="4545659" y="13514"/>
                    <a:pt x="4545659" y="18391"/>
                  </a:cubicBezTo>
                  <a:lnTo>
                    <a:pt x="4545659" y="2420009"/>
                  </a:lnTo>
                  <a:cubicBezTo>
                    <a:pt x="4545659" y="2430166"/>
                    <a:pt x="4537425" y="2438400"/>
                    <a:pt x="4527268" y="2438400"/>
                  </a:cubicBezTo>
                  <a:lnTo>
                    <a:pt x="18391" y="2438400"/>
                  </a:lnTo>
                  <a:cubicBezTo>
                    <a:pt x="13514" y="2438400"/>
                    <a:pt x="8836" y="2436462"/>
                    <a:pt x="5387" y="2433013"/>
                  </a:cubicBezTo>
                  <a:cubicBezTo>
                    <a:pt x="1938" y="2429564"/>
                    <a:pt x="0" y="2424886"/>
                    <a:pt x="0" y="2420009"/>
                  </a:cubicBezTo>
                  <a:lnTo>
                    <a:pt x="0" y="18391"/>
                  </a:lnTo>
                  <a:cubicBezTo>
                    <a:pt x="0" y="13514"/>
                    <a:pt x="1938" y="8836"/>
                    <a:pt x="5387" y="5387"/>
                  </a:cubicBezTo>
                  <a:cubicBezTo>
                    <a:pt x="8836" y="1938"/>
                    <a:pt x="13514" y="0"/>
                    <a:pt x="1839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545659" cy="2476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539057" y="776079"/>
            <a:ext cx="4480445" cy="3976395"/>
          </a:xfrm>
          <a:custGeom>
            <a:avLst/>
            <a:gdLst/>
            <a:ahLst/>
            <a:cxnLst/>
            <a:rect l="l" t="t" r="r" b="b"/>
            <a:pathLst>
              <a:path w="4480445" h="3976395">
                <a:moveTo>
                  <a:pt x="0" y="0"/>
                </a:moveTo>
                <a:lnTo>
                  <a:pt x="4480445" y="0"/>
                </a:lnTo>
                <a:lnTo>
                  <a:pt x="4480445" y="3976395"/>
                </a:lnTo>
                <a:lnTo>
                  <a:pt x="0" y="39763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1119998" flipH="1">
            <a:off x="13677400" y="6359865"/>
            <a:ext cx="4784006" cy="2906283"/>
          </a:xfrm>
          <a:custGeom>
            <a:avLst/>
            <a:gdLst/>
            <a:ahLst/>
            <a:cxnLst/>
            <a:rect l="l" t="t" r="r" b="b"/>
            <a:pathLst>
              <a:path w="4784006" h="2906283">
                <a:moveTo>
                  <a:pt x="4784006" y="0"/>
                </a:moveTo>
                <a:lnTo>
                  <a:pt x="0" y="0"/>
                </a:lnTo>
                <a:lnTo>
                  <a:pt x="0" y="2906283"/>
                </a:lnTo>
                <a:lnTo>
                  <a:pt x="4784006" y="2906283"/>
                </a:lnTo>
                <a:lnTo>
                  <a:pt x="478400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035592" y="1167105"/>
            <a:ext cx="9795710" cy="8091195"/>
          </a:xfrm>
          <a:custGeom>
            <a:avLst/>
            <a:gdLst/>
            <a:ahLst/>
            <a:cxnLst/>
            <a:rect l="l" t="t" r="r" b="b"/>
            <a:pathLst>
              <a:path w="9795710" h="8091195">
                <a:moveTo>
                  <a:pt x="0" y="0"/>
                </a:moveTo>
                <a:lnTo>
                  <a:pt x="9795711" y="0"/>
                </a:lnTo>
                <a:lnTo>
                  <a:pt x="9795711" y="8091195"/>
                </a:lnTo>
                <a:lnTo>
                  <a:pt x="0" y="8091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541" t="-1256" r="-6974"/>
            </a:stretch>
          </a:blipFill>
        </p:spPr>
      </p:sp>
      <p:sp>
        <p:nvSpPr>
          <p:cNvPr id="8" name="Freeform 8"/>
          <p:cNvSpPr/>
          <p:nvPr/>
        </p:nvSpPr>
        <p:spPr>
          <a:xfrm rot="-1942647">
            <a:off x="13407409" y="777921"/>
            <a:ext cx="4694488" cy="3972710"/>
          </a:xfrm>
          <a:custGeom>
            <a:avLst/>
            <a:gdLst/>
            <a:ahLst/>
            <a:cxnLst/>
            <a:rect l="l" t="t" r="r" b="b"/>
            <a:pathLst>
              <a:path w="4694488" h="3972710">
                <a:moveTo>
                  <a:pt x="0" y="0"/>
                </a:moveTo>
                <a:lnTo>
                  <a:pt x="4694488" y="0"/>
                </a:lnTo>
                <a:lnTo>
                  <a:pt x="4694488" y="3972710"/>
                </a:lnTo>
                <a:lnTo>
                  <a:pt x="0" y="39727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810824">
            <a:off x="252980" y="5252707"/>
            <a:ext cx="4553541" cy="4229101"/>
          </a:xfrm>
          <a:custGeom>
            <a:avLst/>
            <a:gdLst/>
            <a:ahLst/>
            <a:cxnLst/>
            <a:rect l="l" t="t" r="r" b="b"/>
            <a:pathLst>
              <a:path w="4553541" h="4229101">
                <a:moveTo>
                  <a:pt x="0" y="0"/>
                </a:moveTo>
                <a:lnTo>
                  <a:pt x="4553541" y="0"/>
                </a:lnTo>
                <a:lnTo>
                  <a:pt x="4553541" y="4229101"/>
                </a:lnTo>
                <a:lnTo>
                  <a:pt x="0" y="42291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DF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7101" y="395184"/>
            <a:ext cx="17259300" cy="9258300"/>
            <a:chOff x="0" y="0"/>
            <a:chExt cx="4545659" cy="243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45659" cy="2438400"/>
            </a:xfrm>
            <a:custGeom>
              <a:avLst/>
              <a:gdLst/>
              <a:ahLst/>
              <a:cxnLst/>
              <a:rect l="l" t="t" r="r" b="b"/>
              <a:pathLst>
                <a:path w="4545659" h="2438400">
                  <a:moveTo>
                    <a:pt x="22877" y="0"/>
                  </a:moveTo>
                  <a:lnTo>
                    <a:pt x="4522782" y="0"/>
                  </a:lnTo>
                  <a:cubicBezTo>
                    <a:pt x="4528850" y="0"/>
                    <a:pt x="4534669" y="2410"/>
                    <a:pt x="4538959" y="6700"/>
                  </a:cubicBezTo>
                  <a:cubicBezTo>
                    <a:pt x="4543249" y="10991"/>
                    <a:pt x="4545659" y="16810"/>
                    <a:pt x="4545659" y="22877"/>
                  </a:cubicBezTo>
                  <a:lnTo>
                    <a:pt x="4545659" y="2415523"/>
                  </a:lnTo>
                  <a:cubicBezTo>
                    <a:pt x="4545659" y="2421591"/>
                    <a:pt x="4543249" y="2427409"/>
                    <a:pt x="4538959" y="2431700"/>
                  </a:cubicBezTo>
                  <a:cubicBezTo>
                    <a:pt x="4534669" y="2435990"/>
                    <a:pt x="4528850" y="2438400"/>
                    <a:pt x="4522782" y="2438400"/>
                  </a:cubicBezTo>
                  <a:lnTo>
                    <a:pt x="22877" y="2438400"/>
                  </a:lnTo>
                  <a:cubicBezTo>
                    <a:pt x="16810" y="2438400"/>
                    <a:pt x="10991" y="2435990"/>
                    <a:pt x="6700" y="2431700"/>
                  </a:cubicBezTo>
                  <a:cubicBezTo>
                    <a:pt x="2410" y="2427409"/>
                    <a:pt x="0" y="2421591"/>
                    <a:pt x="0" y="2415523"/>
                  </a:cubicBezTo>
                  <a:lnTo>
                    <a:pt x="0" y="22877"/>
                  </a:lnTo>
                  <a:cubicBezTo>
                    <a:pt x="0" y="16810"/>
                    <a:pt x="2410" y="10991"/>
                    <a:pt x="6700" y="6700"/>
                  </a:cubicBezTo>
                  <a:cubicBezTo>
                    <a:pt x="10991" y="2410"/>
                    <a:pt x="16810" y="0"/>
                    <a:pt x="2287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545659" cy="2476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565591" y="754982"/>
            <a:ext cx="9548122" cy="9017668"/>
          </a:xfrm>
          <a:custGeom>
            <a:avLst/>
            <a:gdLst/>
            <a:ahLst/>
            <a:cxnLst/>
            <a:rect l="l" t="t" r="r" b="b"/>
            <a:pathLst>
              <a:path w="9548122" h="9017668">
                <a:moveTo>
                  <a:pt x="0" y="0"/>
                </a:moveTo>
                <a:lnTo>
                  <a:pt x="9548122" y="0"/>
                </a:lnTo>
                <a:lnTo>
                  <a:pt x="9548122" y="9017668"/>
                </a:lnTo>
                <a:lnTo>
                  <a:pt x="0" y="90176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6246" r="-1123" b="-15091"/>
            </a:stretch>
          </a:blipFill>
        </p:spPr>
      </p:sp>
      <p:sp>
        <p:nvSpPr>
          <p:cNvPr id="6" name="Freeform 6"/>
          <p:cNvSpPr/>
          <p:nvPr/>
        </p:nvSpPr>
        <p:spPr>
          <a:xfrm rot="912780">
            <a:off x="13874604" y="2432733"/>
            <a:ext cx="3656618" cy="3569773"/>
          </a:xfrm>
          <a:custGeom>
            <a:avLst/>
            <a:gdLst/>
            <a:ahLst/>
            <a:cxnLst/>
            <a:rect l="l" t="t" r="r" b="b"/>
            <a:pathLst>
              <a:path w="3656618" h="3569773">
                <a:moveTo>
                  <a:pt x="0" y="0"/>
                </a:moveTo>
                <a:lnTo>
                  <a:pt x="3656618" y="0"/>
                </a:lnTo>
                <a:lnTo>
                  <a:pt x="3656618" y="3569773"/>
                </a:lnTo>
                <a:lnTo>
                  <a:pt x="0" y="35697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914400"/>
            <a:ext cx="3256359" cy="3604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40"/>
              </a:lnSpc>
            </a:pPr>
            <a:r>
              <a:rPr lang="en-US" sz="5100">
                <a:solidFill>
                  <a:srgbClr val="E05192"/>
                </a:solidFill>
                <a:latin typeface="Chewy"/>
                <a:ea typeface="Chewy"/>
                <a:cs typeface="Chewy"/>
                <a:sym typeface="Chewy"/>
              </a:rPr>
              <a:t>ESTRUCTURA </a:t>
            </a:r>
          </a:p>
          <a:p>
            <a:pPr algn="ctr">
              <a:lnSpc>
                <a:spcPts val="7140"/>
              </a:lnSpc>
            </a:pPr>
            <a:r>
              <a:rPr lang="en-US" sz="5100">
                <a:solidFill>
                  <a:srgbClr val="E05192"/>
                </a:solidFill>
                <a:latin typeface="Chewy"/>
                <a:ea typeface="Chewy"/>
                <a:cs typeface="Chewy"/>
                <a:sym typeface="Chewy"/>
              </a:rPr>
              <a:t>DE LA </a:t>
            </a:r>
          </a:p>
          <a:p>
            <a:pPr algn="ctr">
              <a:lnSpc>
                <a:spcPts val="7140"/>
              </a:lnSpc>
            </a:pPr>
            <a:r>
              <a:rPr lang="en-US" sz="5100">
                <a:solidFill>
                  <a:srgbClr val="E05192"/>
                </a:solidFill>
                <a:latin typeface="Chewy"/>
                <a:ea typeface="Chewy"/>
                <a:cs typeface="Chewy"/>
                <a:sym typeface="Chewy"/>
              </a:rPr>
              <a:t>CÉLULA</a:t>
            </a:r>
          </a:p>
          <a:p>
            <a:pPr algn="ctr">
              <a:lnSpc>
                <a:spcPts val="7140"/>
              </a:lnSpc>
            </a:pPr>
            <a:r>
              <a:rPr lang="en-US" sz="5100">
                <a:solidFill>
                  <a:srgbClr val="E05192"/>
                </a:solidFill>
                <a:latin typeface="Chewy"/>
                <a:ea typeface="Chewy"/>
                <a:cs typeface="Chewy"/>
                <a:sym typeface="Chewy"/>
              </a:rPr>
              <a:t> ANIMAL</a:t>
            </a:r>
          </a:p>
        </p:txBody>
      </p:sp>
      <p:sp>
        <p:nvSpPr>
          <p:cNvPr id="8" name="Freeform 8"/>
          <p:cNvSpPr/>
          <p:nvPr/>
        </p:nvSpPr>
        <p:spPr>
          <a:xfrm>
            <a:off x="489078" y="4831346"/>
            <a:ext cx="4367743" cy="4056541"/>
          </a:xfrm>
          <a:custGeom>
            <a:avLst/>
            <a:gdLst/>
            <a:ahLst/>
            <a:cxnLst/>
            <a:rect l="l" t="t" r="r" b="b"/>
            <a:pathLst>
              <a:path w="4367743" h="4056541">
                <a:moveTo>
                  <a:pt x="0" y="0"/>
                </a:moveTo>
                <a:lnTo>
                  <a:pt x="4367743" y="0"/>
                </a:lnTo>
                <a:lnTo>
                  <a:pt x="4367743" y="4056541"/>
                </a:lnTo>
                <a:lnTo>
                  <a:pt x="0" y="4056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DF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4350" y="514350"/>
            <a:ext cx="17259300" cy="9258300"/>
            <a:chOff x="0" y="0"/>
            <a:chExt cx="4545659" cy="243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45659" cy="2438400"/>
            </a:xfrm>
            <a:custGeom>
              <a:avLst/>
              <a:gdLst/>
              <a:ahLst/>
              <a:cxnLst/>
              <a:rect l="l" t="t" r="r" b="b"/>
              <a:pathLst>
                <a:path w="4545659" h="2438400">
                  <a:moveTo>
                    <a:pt x="22877" y="0"/>
                  </a:moveTo>
                  <a:lnTo>
                    <a:pt x="4522782" y="0"/>
                  </a:lnTo>
                  <a:cubicBezTo>
                    <a:pt x="4528850" y="0"/>
                    <a:pt x="4534669" y="2410"/>
                    <a:pt x="4538959" y="6700"/>
                  </a:cubicBezTo>
                  <a:cubicBezTo>
                    <a:pt x="4543249" y="10991"/>
                    <a:pt x="4545659" y="16810"/>
                    <a:pt x="4545659" y="22877"/>
                  </a:cubicBezTo>
                  <a:lnTo>
                    <a:pt x="4545659" y="2415523"/>
                  </a:lnTo>
                  <a:cubicBezTo>
                    <a:pt x="4545659" y="2421591"/>
                    <a:pt x="4543249" y="2427409"/>
                    <a:pt x="4538959" y="2431700"/>
                  </a:cubicBezTo>
                  <a:cubicBezTo>
                    <a:pt x="4534669" y="2435990"/>
                    <a:pt x="4528850" y="2438400"/>
                    <a:pt x="4522782" y="2438400"/>
                  </a:cubicBezTo>
                  <a:lnTo>
                    <a:pt x="22877" y="2438400"/>
                  </a:lnTo>
                  <a:cubicBezTo>
                    <a:pt x="16810" y="2438400"/>
                    <a:pt x="10991" y="2435990"/>
                    <a:pt x="6700" y="2431700"/>
                  </a:cubicBezTo>
                  <a:cubicBezTo>
                    <a:pt x="2410" y="2427409"/>
                    <a:pt x="0" y="2421591"/>
                    <a:pt x="0" y="2415523"/>
                  </a:cubicBezTo>
                  <a:lnTo>
                    <a:pt x="0" y="22877"/>
                  </a:lnTo>
                  <a:cubicBezTo>
                    <a:pt x="0" y="16810"/>
                    <a:pt x="2410" y="10991"/>
                    <a:pt x="6700" y="6700"/>
                  </a:cubicBezTo>
                  <a:cubicBezTo>
                    <a:pt x="10991" y="2410"/>
                    <a:pt x="16810" y="0"/>
                    <a:pt x="2287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545659" cy="2476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1388576">
            <a:off x="14290391" y="4475311"/>
            <a:ext cx="5295960" cy="3899150"/>
          </a:xfrm>
          <a:custGeom>
            <a:avLst/>
            <a:gdLst/>
            <a:ahLst/>
            <a:cxnLst/>
            <a:rect l="l" t="t" r="r" b="b"/>
            <a:pathLst>
              <a:path w="5295960" h="3899150">
                <a:moveTo>
                  <a:pt x="0" y="0"/>
                </a:moveTo>
                <a:lnTo>
                  <a:pt x="5295960" y="0"/>
                </a:lnTo>
                <a:lnTo>
                  <a:pt x="5295960" y="3899151"/>
                </a:lnTo>
                <a:lnTo>
                  <a:pt x="0" y="38991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14350" y="835889"/>
            <a:ext cx="14048074" cy="8615223"/>
          </a:xfrm>
          <a:custGeom>
            <a:avLst/>
            <a:gdLst/>
            <a:ahLst/>
            <a:cxnLst/>
            <a:rect l="l" t="t" r="r" b="b"/>
            <a:pathLst>
              <a:path w="14048074" h="8615223">
                <a:moveTo>
                  <a:pt x="0" y="0"/>
                </a:moveTo>
                <a:lnTo>
                  <a:pt x="14048074" y="0"/>
                </a:lnTo>
                <a:lnTo>
                  <a:pt x="14048074" y="8615222"/>
                </a:lnTo>
                <a:lnTo>
                  <a:pt x="0" y="86152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05" t="-20245" r="-2709"/>
            </a:stretch>
          </a:blipFill>
        </p:spPr>
        <p:txBody>
          <a:bodyPr/>
          <a:lstStyle/>
          <a:p>
            <a:endParaRPr lang="es-PE" dirty="0"/>
          </a:p>
        </p:txBody>
      </p:sp>
      <p:sp>
        <p:nvSpPr>
          <p:cNvPr id="7" name="TextBox 7"/>
          <p:cNvSpPr txBox="1"/>
          <p:nvPr/>
        </p:nvSpPr>
        <p:spPr>
          <a:xfrm>
            <a:off x="14679364" y="740639"/>
            <a:ext cx="2937421" cy="3216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5E17EB"/>
                </a:solidFill>
                <a:latin typeface="Chewy"/>
                <a:ea typeface="Chewy"/>
                <a:cs typeface="Chewy"/>
                <a:sym typeface="Chewy"/>
              </a:rPr>
              <a:t>ESTRUCTURA </a:t>
            </a:r>
          </a:p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5E17EB"/>
                </a:solidFill>
                <a:latin typeface="Chewy"/>
                <a:ea typeface="Chewy"/>
                <a:cs typeface="Chewy"/>
                <a:sym typeface="Chewy"/>
              </a:rPr>
              <a:t>DE LA </a:t>
            </a:r>
          </a:p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5E17EB"/>
                </a:solidFill>
                <a:latin typeface="Chewy"/>
                <a:ea typeface="Chewy"/>
                <a:cs typeface="Chewy"/>
                <a:sym typeface="Chewy"/>
              </a:rPr>
              <a:t>CÉLULA</a:t>
            </a:r>
          </a:p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5E17EB"/>
                </a:solidFill>
                <a:latin typeface="Chewy"/>
                <a:ea typeface="Chewy"/>
                <a:cs typeface="Chewy"/>
                <a:sym typeface="Chewy"/>
              </a:rPr>
              <a:t> VEGETAL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DF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4350" y="514350"/>
            <a:ext cx="17259300" cy="9258300"/>
            <a:chOff x="0" y="0"/>
            <a:chExt cx="4545659" cy="243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45659" cy="2438400"/>
            </a:xfrm>
            <a:custGeom>
              <a:avLst/>
              <a:gdLst/>
              <a:ahLst/>
              <a:cxnLst/>
              <a:rect l="l" t="t" r="r" b="b"/>
              <a:pathLst>
                <a:path w="4545659" h="2438400">
                  <a:moveTo>
                    <a:pt x="22877" y="0"/>
                  </a:moveTo>
                  <a:lnTo>
                    <a:pt x="4522782" y="0"/>
                  </a:lnTo>
                  <a:cubicBezTo>
                    <a:pt x="4528850" y="0"/>
                    <a:pt x="4534669" y="2410"/>
                    <a:pt x="4538959" y="6700"/>
                  </a:cubicBezTo>
                  <a:cubicBezTo>
                    <a:pt x="4543249" y="10991"/>
                    <a:pt x="4545659" y="16810"/>
                    <a:pt x="4545659" y="22877"/>
                  </a:cubicBezTo>
                  <a:lnTo>
                    <a:pt x="4545659" y="2415523"/>
                  </a:lnTo>
                  <a:cubicBezTo>
                    <a:pt x="4545659" y="2421591"/>
                    <a:pt x="4543249" y="2427409"/>
                    <a:pt x="4538959" y="2431700"/>
                  </a:cubicBezTo>
                  <a:cubicBezTo>
                    <a:pt x="4534669" y="2435990"/>
                    <a:pt x="4528850" y="2438400"/>
                    <a:pt x="4522782" y="2438400"/>
                  </a:cubicBezTo>
                  <a:lnTo>
                    <a:pt x="22877" y="2438400"/>
                  </a:lnTo>
                  <a:cubicBezTo>
                    <a:pt x="16810" y="2438400"/>
                    <a:pt x="10991" y="2435990"/>
                    <a:pt x="6700" y="2431700"/>
                  </a:cubicBezTo>
                  <a:cubicBezTo>
                    <a:pt x="2410" y="2427409"/>
                    <a:pt x="0" y="2421591"/>
                    <a:pt x="0" y="2415523"/>
                  </a:cubicBezTo>
                  <a:lnTo>
                    <a:pt x="0" y="22877"/>
                  </a:lnTo>
                  <a:cubicBezTo>
                    <a:pt x="0" y="16810"/>
                    <a:pt x="2410" y="10991"/>
                    <a:pt x="6700" y="6700"/>
                  </a:cubicBezTo>
                  <a:cubicBezTo>
                    <a:pt x="10991" y="2410"/>
                    <a:pt x="16810" y="0"/>
                    <a:pt x="2287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545659" cy="2476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970097" y="3166933"/>
            <a:ext cx="14347806" cy="6091367"/>
          </a:xfrm>
          <a:custGeom>
            <a:avLst/>
            <a:gdLst/>
            <a:ahLst/>
            <a:cxnLst/>
            <a:rect l="l" t="t" r="r" b="b"/>
            <a:pathLst>
              <a:path w="14347806" h="6091367">
                <a:moveTo>
                  <a:pt x="0" y="0"/>
                </a:moveTo>
                <a:lnTo>
                  <a:pt x="14347806" y="0"/>
                </a:lnTo>
                <a:lnTo>
                  <a:pt x="14347806" y="6091367"/>
                </a:lnTo>
                <a:lnTo>
                  <a:pt x="0" y="60913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30" t="-955" r="-133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154638" y="838200"/>
            <a:ext cx="5978723" cy="158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3131"/>
                </a:solidFill>
                <a:latin typeface="Chewy"/>
                <a:ea typeface="Chewy"/>
                <a:cs typeface="Chewy"/>
                <a:sym typeface="Chewy"/>
              </a:rPr>
              <a:t>DIFERENCIAS</a:t>
            </a:r>
          </a:p>
        </p:txBody>
      </p:sp>
      <p:sp>
        <p:nvSpPr>
          <p:cNvPr id="7" name="Freeform 7"/>
          <p:cNvSpPr/>
          <p:nvPr/>
        </p:nvSpPr>
        <p:spPr>
          <a:xfrm>
            <a:off x="14657487" y="514350"/>
            <a:ext cx="2821447" cy="2897506"/>
          </a:xfrm>
          <a:custGeom>
            <a:avLst/>
            <a:gdLst/>
            <a:ahLst/>
            <a:cxnLst/>
            <a:rect l="l" t="t" r="r" b="b"/>
            <a:pathLst>
              <a:path w="2821447" h="2897506">
                <a:moveTo>
                  <a:pt x="0" y="0"/>
                </a:moveTo>
                <a:lnTo>
                  <a:pt x="2821446" y="0"/>
                </a:lnTo>
                <a:lnTo>
                  <a:pt x="2821446" y="2897506"/>
                </a:lnTo>
                <a:lnTo>
                  <a:pt x="0" y="28975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60823" y="514350"/>
            <a:ext cx="3308156" cy="3287480"/>
          </a:xfrm>
          <a:custGeom>
            <a:avLst/>
            <a:gdLst/>
            <a:ahLst/>
            <a:cxnLst/>
            <a:rect l="l" t="t" r="r" b="b"/>
            <a:pathLst>
              <a:path w="3308156" h="3287480">
                <a:moveTo>
                  <a:pt x="0" y="0"/>
                </a:moveTo>
                <a:lnTo>
                  <a:pt x="3308156" y="0"/>
                </a:lnTo>
                <a:lnTo>
                  <a:pt x="3308156" y="3287480"/>
                </a:lnTo>
                <a:lnTo>
                  <a:pt x="0" y="32874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</Words>
  <Application>Microsoft Office PowerPoint</Application>
  <PresentationFormat>Personalizado</PresentationFormat>
  <Paragraphs>9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Calibri</vt:lpstr>
      <vt:lpstr>Arial</vt:lpstr>
      <vt:lpstr>Chewy</vt:lpstr>
      <vt:lpstr>Office Theme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Las células Creativo Verde</dc:title>
  <dc:creator>USER</dc:creator>
  <cp:lastModifiedBy>James Vivien Quispe Ocsa</cp:lastModifiedBy>
  <cp:revision>2</cp:revision>
  <dcterms:created xsi:type="dcterms:W3CDTF">2006-08-16T00:00:00Z</dcterms:created>
  <dcterms:modified xsi:type="dcterms:W3CDTF">2025-04-01T01:43:26Z</dcterms:modified>
  <dc:identifier>DAGjWQJtWWs</dc:identifier>
</cp:coreProperties>
</file>

<file path=docProps/thumbnail.jpeg>
</file>